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80C1CA5-30A6-4B09-9023-44B6FCCFA0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946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8695F61-323D-4F55-9AD2-05BD457AAC8B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E6B4BD8-5F02-4215-AFE5-222B54387073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5D943E1-4292-4EA9-84C7-2FAC3AD0F3E7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E6B4BD8-5F02-4215-AFE5-222B5438707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D683A9-0C91-4FC2-BF7D-6ADBE1B64880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5BBBA4E-9D44-4691-B19C-A36780AF1C1A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530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25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要全心，要真心，信實且忠誠，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True-hearted, wholehearted, faithful and loyal,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恩典，生命的君王；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King of our lives by Thy grace we will be;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因著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能力，在輝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煌旌旗下，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Under the standard exalted and royal,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奮發且剛強，全力赴戰場。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Strong in Thy strength we will battle for Thee.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H672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要全心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要真心</a:t>
            </a:r>
            <a:r>
              <a:rPr lang="zh-CN" altLang="en-US" sz="2600" b="1" dirty="0">
                <a:latin typeface="Times New Roman" pitchFamily="18" charset="0"/>
                <a:ea typeface="標楷體" pitchFamily="65" charset="-120"/>
              </a:rPr>
              <a:t> </a:t>
            </a:r>
            <a:br>
              <a:rPr lang="zh-CN" altLang="en-US" sz="28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TRUE-HEARTED, WHOLE-HEARTED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傳揚主口令！永不使靜默！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Silence it never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我靈發歌聲，釋放且歡騰；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Song of our spirits, rejoicing and free;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傳揚主口令，忠心到永久，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Loyal forever,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恩典，生命的君王。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King of our lives, by Thy grace we will be.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要全心，要真心，完全的順命，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True-hearted, whole-hearted, fullest allegiance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從今全屬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，榮耀的君王；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Yielding henceforth to our glorious King;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勇敢竭盡全力，因愛而服從，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Valiant endeavor and loving obedience,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甘願而喜樂，我們今獻身。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Freely and joyously now would we bring.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傳揚主口令！永不使靜默！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Silence it never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我靈發歌聲，釋放且歡騰；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Song of our spirits, rejoicing and free;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傳揚主口令，忠心到永久，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Loyal forever,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恩典，生命的君王。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King of our lives, by Thy grace we will be.</a:t>
            </a:r>
          </a:p>
        </p:txBody>
      </p:sp>
    </p:spTree>
    <p:extLst>
      <p:ext uri="{BB962C8B-B14F-4D97-AF65-F5344CB8AC3E}">
        <p14:creationId xmlns:p14="http://schemas.microsoft.com/office/powerpoint/2010/main" val="274462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要全心，要真心，榮耀的救主，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True-heated, whole-hearted, Savior all-glorious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讓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大能單獨掌管我心；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Take Thy great power and reign there alone,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勝過我一切，意志、思想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感情，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Over our wills and affections victorious,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甘願來投順，完全歸主名。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Freely surrendered and wholly Thine own.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傳揚主口令！永不使靜默！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Silence it never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我靈發歌聲，釋放且歡騰；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Song of our spirits, rejoicing and free;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傳揚主口令，忠心到永久，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Peal out the watch-word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Loyal forever,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恩典，生命的君王。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King of our lives, by Thy grace we will 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34</TotalTime>
  <Words>517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H672  要全心，要真心  TRUE-HEARTED, WHOLE-HEARTED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H672 要全心，要真心 TRUE-HEARTED, WHOLE-HEARTED</dc:title>
  <dc:subject>Hymnary 聖徒詩歌</dc:subject>
  <dc:creator>Frances R. Havergal</dc:creator>
  <cp:lastModifiedBy>Timothy Liang</cp:lastModifiedBy>
  <cp:revision>19</cp:revision>
  <dcterms:created xsi:type="dcterms:W3CDTF">2001-06-14T22:56:17Z</dcterms:created>
  <dcterms:modified xsi:type="dcterms:W3CDTF">2017-08-06T15:44:01Z</dcterms:modified>
</cp:coreProperties>
</file>